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87CDD-970D-3339-97BD-B4519D54D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566E0F-987F-5BB7-FAE3-78814F2D5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0DC6E5-0035-6C87-4551-BBB9A9A5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D3C217-9D89-B1D2-CC86-835E5665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C5732A-7023-93ED-F127-103C28D7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4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6EB5F8-1175-260F-A317-70DA6FDC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BE421F-1AB4-2E89-CF10-BD4180C29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33A1E3-9B5C-2A98-C388-1666436B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22937A-B99B-683F-33C3-6DF5C985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E7286C-35EA-C701-E7B0-8DCA3154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27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F1B040-4EB1-7056-0111-4C2495310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2F42BA-9C5A-46EB-58FB-47BDBFBC4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580B7B-B77A-F59A-F016-C2709065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369E0-D327-F5B2-2624-489E71B8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7C66AB-35BE-832A-F141-C23B4F209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04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C593B-C3E2-C082-5DD2-3AA1428D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B342E-B3C6-9AD2-C03E-689F95765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F19D13-4E59-52BE-6248-C039896B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E11035-1315-2A4E-B8C4-4924DF7B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45C13-6DCE-5994-750A-ABCD5BB2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71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E43E2-69BC-F54E-79C9-96D8CD2F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E0EF0-F992-89BE-702B-C4F960C4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11A64-84A7-7CE4-F9D2-1DF68327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FBD8BC-37CF-9728-32E1-4000FD206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C448D3-1F23-9154-1040-57F76FE7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82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1C729-4E49-88AD-7FBE-15F51CE7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417E4E-12D1-DB4C-9D34-B0CDDFBED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AB2BEE-81DD-A7B5-9551-5B9CDA02B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0AEEBC-03B7-617D-C7B2-12008298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BDAD55-02FA-8B4E-1A2C-C5E5C4AC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4F8895-D2F0-FF98-785D-33E3A2171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F9B40-6FA1-E512-D3CC-FB72B14E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8C4AA7-57AE-FEA4-121F-5A7637476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BF9FC4-F86C-73C4-0417-ECF94BA73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E68912-CBE3-7BA6-A666-368831E8D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492660-2B9F-216D-DE41-8BB31B959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8BB9F5-F8AC-14FF-D402-98632B60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94BC4D-3D53-646C-ADA6-BCB9B027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1664D4A-75B9-2271-9B90-EC8B2A99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13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2D918-A2E6-412E-B064-969A708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19AC34-FCA9-865C-06F3-89089215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A5F83E-3EFE-CEFB-ED0B-FCFFB16A8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C58B2B-A655-E106-0D78-E2FE80CB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81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33EA061-EBC9-EC0E-A1A6-6992B4AE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D9A17B-DD03-8D12-1BC0-7B0AA711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9D898B-8436-FF4C-3C79-7D72330B2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35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F1529-D688-92B5-5798-A1C8B9D9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407128-4AA8-B5D0-5744-9EB46E991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DFB1A0-2497-CBDF-B87A-F6AD9D765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682633-27F4-3614-AC9C-1BA9ABB0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FB9E67-5CB6-AF42-64F7-1E37C6412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F22AAD-3BA1-1717-3BE9-0AE31B34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15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9831C-1B61-1807-60D5-017272F2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BD7250A-B400-84F9-43BF-1203EDE91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A932F5-89D1-14EA-DBB4-67A25D30B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6CC7F1-5739-E615-3B2C-B74BC4C9C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22B29-F873-8351-1271-B8BFBCAAB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63517C-B5C1-FD87-15C6-3C974474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24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A11104-DCCF-FE31-D8AD-46DF78E1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7F2B3D-8F8B-1E67-7403-D280C6DC8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0798CC-E279-B597-AC1B-274D206A3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BD3C4-EEE0-4596-B99B-88B68010C3B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9782B5-DA56-5A08-B119-80D2F4D3D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178AB4-A6A7-8996-5FCD-EE88FBF41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8F6862-0019-4F53-B7C6-DA2210F21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94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9D4982-C7F9-7E1D-03FA-3097EA393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A8C331-304A-8CDC-D448-05050841C6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4230F11-C479-5C51-2C5D-E91A05705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99" y="666135"/>
            <a:ext cx="9832258" cy="552572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86840F7-B0AC-B007-DE1D-CFE57F732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378" y="5175405"/>
            <a:ext cx="386996" cy="59537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AC8610E-1C9D-44C8-3D1A-4D1101372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0996" y="5128712"/>
            <a:ext cx="560357" cy="59537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74B7AC6-2919-B6C2-6CF7-B23D57A9A0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7596" y="5237202"/>
            <a:ext cx="720435" cy="55418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E5FDFA5-6123-140F-6BC4-457B229260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0702" y="5212632"/>
            <a:ext cx="609481" cy="54501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A83D026-48DF-8BAC-6323-9D39FE2ED8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4469" y="5200586"/>
            <a:ext cx="482130" cy="5450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2872757-8F50-3500-3862-5B1CCC751A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22029" y="5182312"/>
            <a:ext cx="609481" cy="58298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7E82E590-5D3A-4F6D-C2BE-C2BABDCB95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4181" y="5175003"/>
            <a:ext cx="563047" cy="590291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AEC2111-9A8F-82EF-682B-1EDAB3D86DA6}"/>
              </a:ext>
            </a:extLst>
          </p:cNvPr>
          <p:cNvSpPr txBox="1"/>
          <p:nvPr/>
        </p:nvSpPr>
        <p:spPr>
          <a:xfrm>
            <a:off x="2471353" y="2316163"/>
            <a:ext cx="6716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</a:rPr>
              <a:t>EXERCICE MILITAIRE AU SEIN DU MASSIF DES BAUGES DU 18 AU 22/11/2024</a:t>
            </a:r>
          </a:p>
        </p:txBody>
      </p:sp>
    </p:spTree>
    <p:extLst>
      <p:ext uri="{BB962C8B-B14F-4D97-AF65-F5344CB8AC3E}">
        <p14:creationId xmlns:p14="http://schemas.microsoft.com/office/powerpoint/2010/main" val="35064683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Damien REGAIRAZ</dc:creator>
  <cp:lastModifiedBy>Damien REGAIRAZ</cp:lastModifiedBy>
  <cp:revision>2</cp:revision>
  <dcterms:created xsi:type="dcterms:W3CDTF">2024-11-13T17:09:27Z</dcterms:created>
  <dcterms:modified xsi:type="dcterms:W3CDTF">2024-11-13T17:15:16Z</dcterms:modified>
</cp:coreProperties>
</file>